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T Sans Narrow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ansNarrow-bold.fntdata"/><Relationship Id="rId27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080f952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d080f952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d080f952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d080f952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d080f952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d080f952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d080f952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d080f952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d080f952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d080f952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d080f9522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d080f952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080f952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d080f952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d080f952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d080f952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d080f952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d080f952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d080f9522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d080f952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080f952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d080f952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d080f952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d080f952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080f952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d080f952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d080f952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d080f95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d080f952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d080f952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d080f952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d080f952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d080f952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d080f952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080f952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d080f952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d080f952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d080f952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080f952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d080f952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Fizyoterapi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-Yüzeyel Isıtıcılar 1-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Öğr. Gr. Dr. Emir İbrahim IŞIK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SICAK YASTIKLAR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Elektrikli ısı yastıkları ve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sıvı sirkülasyonlu yastıklardır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Kondüktif ve yüzeyel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Bir çoğu kronometre ve termostatlıdırlar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HotPack alternatifi sayılabilir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HotPack’a göre  klinik dışı kullanımı daha sık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100" y="1030125"/>
            <a:ext cx="2721500" cy="27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193800" y="4439850"/>
            <a:ext cx="852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https://www.alibaba.com/product-detail/hot-compress-massage-pillow-rechargeable-hot_60806106510.html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SICAK YASTIKLAR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Genel sıcak önlemlerine dikkat edilmelidir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Elektrik şoku riski vardır. (nemli havlu!)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Hasta üzerine yatmamalıdır. (zayıf olanlar!)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Eritema ab igne (balık ağı görünümünde-retiküler, kızarılık ve pigmentasyon artışı ile seyreden durum)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SICAK SU TORBALARI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D</a:t>
            </a:r>
            <a:r>
              <a:rPr lang="tr"/>
              <a:t>iğer adı termofor;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Kauçuk gibi maddelerden yapılır,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İçi sıcak su ile doldurulan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Bu sıcak suyun ısısını belirli bir süre koruyan bir ürün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Kondüktif ve yüzeyel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Sıklıkla bir kılıf ile uygulanır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150450" y="4748575"/>
            <a:ext cx="877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https://www.amazon.com/Attmu-Classic-Rubber-Transparent-Bottle/dp/B016W7WBC4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26" y="1908825"/>
            <a:ext cx="2145525" cy="1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SICAK SU TORBALARI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15-20 dakika sonra sıcak suyun değiştirilmesi ve yeniden su doldurulması gerekir.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Çünkü su silika jel kadar ısıyı koruyucu değildir.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Bu yöntemin olumsuz yanı ısı kaybının çabuk olması ve sık sık değiştirilmesi gerektirmesidir.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150450" y="4748575"/>
            <a:ext cx="877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https://www.amazon.com/Attmu-Classic-Rubber-Transparent-Bottle/dp/B016W7WBC4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777" y="3199750"/>
            <a:ext cx="1776450" cy="14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Parafin</a:t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Genellikle vücudun düz olmayan yüzeyleri için kullanılan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yüzeyel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kondüktif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ısı ajanı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32500"/>
            <a:ext cx="3144075" cy="20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687125" y="4633675"/>
            <a:ext cx="76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https://www.trspinalclinic.com/paraffin-wax-bath-therapy-tampa-florida/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Parafin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Mum ve mineral karışımı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6/1 veya 7/1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Tedavi sıcaklığı 52,2-54,4°C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Distal eklemlerde kullanışlı</a:t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293" y="1984368"/>
            <a:ext cx="3554999" cy="20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Parafin - Fizyolojik Etkiler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Vazodilatasyon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Metabolizma artar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Hücreler arası sıvı artışı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Terleme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Spazm azalır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Ağrı azalır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Lokal sıcaklık artar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Deride yumuşama, terleme ve kolay katlanma (masaj ve egzersiz için daha uygun)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Parafin - Uygulama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3 farklı şekilde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tr"/>
              <a:t>Batırıp çıkarma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İmmersiyon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Fırçalama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Parafin - Uygulama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1.Alanı temizle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2. Daldır çıkar (parafin katmanı istenen kalınlığa ulaşıncaya kadar),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3. Kuruduktan sonra naylon vs ile kapatıp havluyla sar (15 20 dk bekle)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4. Tedavi sonunda elde kalan parafini temizle, kap içindeki parafine ilave 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Parafin kendi kendini sterilize edebilir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Not:Parafin alevli ısıtıcıda ısıtılmamalı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Endikasyonlar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Eklem sertlikleri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RA, OA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Kronik burkulma, incinme,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Artritlerde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Kontraktürlerde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Tendinit, tenosinovit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Post-op durumlarda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*Estetik amaçlı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 sık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Basit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Ucuz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Kolay uygulama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Etkili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66950" y="4682925"/>
            <a:ext cx="82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https://everythingmedical.com/hydrocollator-moist-heat-pack-10inx24in.html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913" y="775213"/>
            <a:ext cx="3593074" cy="35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Kontrendikasyonlar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Açık yara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Malignite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Enfeksiyon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Skar (yeni ve geniş)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Isıya hassasiyet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Akut travma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Periferal vasküler hastalıklar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Kognitif iletişim bozuklukları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Soru-katkı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140" y="1152425"/>
            <a:ext cx="2559711" cy="38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Sıcak Paketler (HP)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Nemli sıcaklık ajanları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İyi tolere edilir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Yüzeyel ısıtıcı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Kanvas bez ile sarılı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İçinde silikat dioksit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0175"/>
            <a:ext cx="3410850" cy="34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63775" y="4682925"/>
            <a:ext cx="794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https://i.ebayimg.com/images/g/2L0AAOSwywBfCI1U/s-l300.jpg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Paketler elektrikle ısıtılan özel kazanlarda muhafaza edilir.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Suyun sıcaklığı 70-80 derece arasındadır.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Kullanmadan önce üzerindeki fazla su boşaltılır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Direkt temas sakıncalı !!!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4-7 kat havlu ile sarılır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Havlu miktarı artırılıp azaltılabilir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Tedavi süresi sıklıkla 30 dk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750" y="1761875"/>
            <a:ext cx="2470400" cy="25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58000" y="4733450"/>
            <a:ext cx="802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https://denverintegrativemassageschool.com/hydrocollator-packs-heat-therapy-massage/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Farklı büyüklüklerde (standart: 23*28 veya 25*30)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Kondüktif bir ısıtıcı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Fizyoterapide en sık yanık sebebi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 Etkileri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Kas spazmının azaltılıp gevşemesi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Eklem hareket açıklığı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Lokal ağrının azaltılması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Genel sedasyon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Absorbsiyonu hızlandırır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Terlemeyi uyarır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HotPack Uygulamasında Dikkat Edilmesi Gerekenler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Ne kadar sıcak &gt; o kadar iyi düşüncesi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Hassas ciltler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Atopik cilt, geniş skar, çok yaşlı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Önce uygulama anlatılmalı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Duyu kaybı şüphesi durumunda duyu testi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Hasta, HP üzerine yatmamalı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 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052" y="1152425"/>
            <a:ext cx="922026" cy="7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HP-Endikasyonlar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66325"/>
            <a:ext cx="4075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Kronik burkulma ve yaralanma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Tendinit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Bursit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Myofasial ağrı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Fibromyalji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Kas spazmı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757100" y="1266325"/>
            <a:ext cx="4075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Romatizmal hastalıklar 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Siyatalji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Eklem limitasyonları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Ultrason, elektrik stimulasyonu, masaj ve egzersiz öncesinde uygulama etkinliğini artırmak için de kullanılır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HP-kontraendikasyonlar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Şuur kaybı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Duyu kaybı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Kognitif iletişim bozukluğu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Malignite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Açık yara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Akut durumlar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İlerleyici periferik vasküler yetmezlik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Çok yaşlılar 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