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T Sans Narrow"/>
      <p:regular r:id="rId24"/>
      <p:bold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TSansNarrow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PTSansNarrow-bold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0877c88b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0877c88b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0877c88b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0877c88b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0877c88b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0877c88b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0877c88b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0877c88b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b7d11f784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b7d11f78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0877c88b7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0877c88b7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0877c88b7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0877c88b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0877c88b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0877c88b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0877c88b7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0877c88b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0877c88b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0877c88b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0877c88b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0877c88b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0877c88b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0877c88b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0877c88b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0877c88b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0877c88b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0877c88b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0877c88b7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0877c88b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0877c88b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0877c88b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0877c88b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0877c88b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Fizyoterapi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-Yüzeyel Isıtıcılar 2-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sz="2100"/>
              <a:t>Öğr. Gör. Dr. Emir İbrahim IŞIK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IR-Avantajları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Uygulama bölgesi gözlenebilir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Sıcaklık şiddeti kolay ayarlanabilir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Uygulama bölgesine basınç verilmez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3929" y="3046975"/>
            <a:ext cx="2356125" cy="152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FLUİDOTERAPİ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Fluidized Therapy, akışkanlaştırılmış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Fluid Therapy, akışkan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Fluidotherapy, sıvı/akışkan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*sıvı özelliği gösteren kuru ortam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713" y="1168213"/>
            <a:ext cx="3498925" cy="3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229025" y="4682925"/>
            <a:ext cx="852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Image source: https://www.berktree.com/fluidotherapy-ft110-model-923650.html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Fluidoterapi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Güçlü sıcak hava ve solid partiküllerin iyi biçimde ayrımlaştırıldığı bir yatak yoluyla konvektif ısıtma sağlayan yüzeyel, kuru, sıcak bir yöntemdir.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Artırılmış hava akımı ile katı parçacıkların hareketi: Fludizasyon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Konvektif ısıtıcı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Doğal organik selülozdan elde edilen Cellex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Deriyi irrite etmez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Termal şok riski yok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Ekstremiteler için uygun bir modalite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Fluidoterapi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Su veya parafinden daha yüksek ısı transferi sağlar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Tipik sıcaklık aralığı 43-56 C°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15-20 dakika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+Masaj etkisi de var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Tolerasyonu kolay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Açık yarada uygulanabilir*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Fluidoterapi-Etkiler</a:t>
            </a:r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Isı artışı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Kas, tendon ve lig. esnekliği artış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Dolaşımı hızlandırır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Metabolizma hızında artış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Hücre iyileşme süreci kısalır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Fluidoterapi-Uygulama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Hastanın uygulanacak ekstremitesi kuru ve temiz olmalı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Ekstremite cihaza yerleştirildikten sonra velkro-cilt arasında boşluk kalmamalı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Süre-sıcaklık-hava akımı ayarlanır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Hasta ekstremitesini sabit tutabilir veya terapistin direktifi doğrultusunda  egzersiz yapabilir</a:t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25" y="3450950"/>
            <a:ext cx="1869000" cy="13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900300" y="4804800"/>
            <a:ext cx="734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Image source: https://drprem.com/wellness/fluidotherapy/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5369" y="3450950"/>
            <a:ext cx="1551332" cy="13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Fluidoterapi-Endikasyonlar</a:t>
            </a:r>
            <a:endParaRPr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Ağrılı durumlar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Kırık iyileşmesi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Dolaşım yetersizlikleri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Artritler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Yara tedavisi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Kronik ödem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Post-op (tendon, ligament vb.)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Fluidoterapi-Kontrendikasyonlar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Ciddi dolaşım bozuklukları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Lenfatik bozukluklar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Viral ve bakteriyel cilt hastalıkları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Yüksek ateş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*</a:t>
            </a:r>
            <a:r>
              <a:rPr lang="tr"/>
              <a:t>Genel ısı önlemleri, kross kontaminasyon!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Soru-Katkı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939" y="1464701"/>
            <a:ext cx="5166126" cy="290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Infraruj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Infra- : alt - ötesi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-rouge : kırmızı, kızıl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351" y="2571746"/>
            <a:ext cx="3029299" cy="17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İnfraruj (İnfrared-Kızılötesi Işınlar)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Radyan ısı da denir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Yüzeyel-radyasyon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Dalgalar ve ışınlar şeklinde yayılım gösteren elektromanyetik dalgalardır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Absorbe oldukları dokuda ısı artışı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Moleküler vibrasyon etkisiyle ısı üretirler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Infraruj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Radyan ısı yoğunluğu uzaklığın karesiyle ters orantılıdır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(tipik uzaklık 30-60cm)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Uygulama açısı önemli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Duyarlılık, ciltte kuruma, dermal fotoyaşlanma, karsinojenez (?)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2cm derinlikte 1.3 Cº ↑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Infraruj-Etkileri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266325"/>
            <a:ext cx="5164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Metabolizma artışı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Kan damarlarında Vd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Duyu sinirlerinde sedasyon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Kaslarda gevşeme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Doku esnekliğinde artış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522" y="1152425"/>
            <a:ext cx="3355775" cy="366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Infraruj-Endikasyonlar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66325"/>
            <a:ext cx="5164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Osteoartrit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Bursit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Kırık iyileşmesi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Myalji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Koruyucu kas spazmı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522" y="1152425"/>
            <a:ext cx="3355775" cy="366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Infraruj-Kontrendikasyonlar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5164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Duyu problemi (?)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Aktif kanama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Akut travma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Akut inflamatuvar durumlar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Deri hastalıkları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Malignite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522" y="1152425"/>
            <a:ext cx="3355775" cy="366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IR Uygulama tekniği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66325"/>
            <a:ext cx="5643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Kızıl ötesi ışınlar daima çıplak deri üzerine ve hastanın tatlı bir sıcaklık duyacağı dozda uygulanır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Işınlar uygulama alanına dik gelmelidir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Isıtıcı lambalar olarak sıklıkla 250 watlık ampuller kullanılır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Lamba genellikle hastanın 40-50 cm uzağına yerleştirilir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325" y="1129950"/>
            <a:ext cx="2383624" cy="35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IR Uygulama tekniği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266325"/>
            <a:ext cx="5643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Uygulama süresi 15-30 dakika arasındadır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Göz-kulak gibi yapılar korunmalı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Dermal reaksiyon varlığına dikkat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Metal aksesuar çıkarılmalı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325" y="1129950"/>
            <a:ext cx="2383624" cy="35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