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314" r:id="rId3"/>
    <p:sldId id="315" r:id="rId4"/>
    <p:sldId id="293" r:id="rId5"/>
    <p:sldId id="310" r:id="rId6"/>
    <p:sldId id="291" r:id="rId7"/>
    <p:sldId id="301" r:id="rId8"/>
    <p:sldId id="302" r:id="rId9"/>
    <p:sldId id="300" r:id="rId10"/>
    <p:sldId id="304" r:id="rId11"/>
    <p:sldId id="305" r:id="rId12"/>
    <p:sldId id="306" r:id="rId13"/>
    <p:sldId id="307" r:id="rId14"/>
    <p:sldId id="308" r:id="rId15"/>
    <p:sldId id="309" r:id="rId16"/>
    <p:sldId id="311" r:id="rId17"/>
    <p:sldId id="312" r:id="rId18"/>
    <p:sldId id="313" r:id="rId19"/>
    <p:sldId id="316" r:id="rId20"/>
    <p:sldId id="320" r:id="rId21"/>
    <p:sldId id="321" r:id="rId22"/>
    <p:sldId id="322" r:id="rId23"/>
    <p:sldId id="323" r:id="rId24"/>
    <p:sldId id="324" r:id="rId25"/>
    <p:sldId id="318" r:id="rId26"/>
    <p:sldId id="319" r:id="rId27"/>
    <p:sldId id="317" r:id="rId28"/>
    <p:sldId id="277" r:id="rId29"/>
    <p:sldId id="279" r:id="rId30"/>
    <p:sldId id="280" r:id="rId31"/>
    <p:sldId id="326" r:id="rId32"/>
    <p:sldId id="281" r:id="rId33"/>
    <p:sldId id="282" r:id="rId34"/>
    <p:sldId id="325" r:id="rId35"/>
    <p:sldId id="283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AECEA-74B8-4071-BDD8-3C615289308A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A7B7-0E15-4165-9331-A2823F5E83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84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D2C699-48B2-44B7-9BB6-D89F6DBC0846}" type="datetimeFigureOut">
              <a:rPr lang="tr-TR" smtClean="0"/>
              <a:t>27.03.2014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C82A38-16AE-41BC-8018-00D79383AC0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86000" y="3356992"/>
            <a:ext cx="6172200" cy="18002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TEKNOLOJİ GELİŞTİRME BÖLGELERİ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tr-T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tr-TR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Prof.Dr.Emin</a:t>
            </a:r>
            <a:r>
              <a:rPr lang="tr-T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Güzel</a:t>
            </a:r>
          </a:p>
          <a:p>
            <a:r>
              <a:rPr lang="tr-T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tr-T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     </a:t>
            </a:r>
            <a:r>
              <a:rPr lang="tr-TR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Çukurova Üniversitesi-Adana</a:t>
            </a:r>
          </a:p>
          <a:p>
            <a:r>
              <a:rPr lang="tr-T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tr-T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</a:t>
            </a:r>
            <a:r>
              <a:rPr lang="tr-TR" sz="1400" u="sng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ebbguzel@cu.edu.tr</a:t>
            </a:r>
            <a:endParaRPr lang="tr-TR" sz="1400" u="sng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986"/>
            <a:ext cx="7128792" cy="392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5427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7048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518"/>
            <a:ext cx="5976664" cy="71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825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848872" cy="574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7604580" cy="55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825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7872612" cy="481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6561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704856" cy="460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" y="614926"/>
            <a:ext cx="4536504" cy="66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2727"/>
            <a:ext cx="6360662" cy="482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07" y="22736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07" y="1988840"/>
            <a:ext cx="3560265" cy="35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/>
                <a:ea typeface="Times New Roman"/>
              </a:rPr>
              <a:t>1) Yönetici Şirketlere;</a:t>
            </a:r>
            <a:br>
              <a:rPr lang="tr-TR" b="1" dirty="0">
                <a:latin typeface="Times New Roman"/>
                <a:ea typeface="Times New Roman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endParaRPr lang="tr-TR" b="1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tr-TR" b="1" dirty="0">
              <a:latin typeface="Times New Roman"/>
              <a:ea typeface="Times New Roman"/>
            </a:endParaRPr>
          </a:p>
          <a:p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215044" y="1061408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YÖNETİCİ ŞİRKETLERE</a:t>
            </a:r>
            <a:endParaRPr lang="tr-TR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83" y="0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7" y="1700808"/>
            <a:ext cx="7785633" cy="49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" y="124252"/>
            <a:ext cx="685757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5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  <a:t>Girişimcilere</a:t>
            </a:r>
            <a:endParaRPr lang="tr-TR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7560840" cy="475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678"/>
            <a:ext cx="2376264" cy="157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504056"/>
          </a:xfrm>
        </p:spPr>
        <p:txBody>
          <a:bodyPr>
            <a:noAutofit/>
          </a:bodyPr>
          <a:lstStyle/>
          <a:p>
            <a:pPr marL="274320" lvl="0" indent="-274320">
              <a:spcBef>
                <a:spcPts val="600"/>
              </a:spcBef>
            </a:pPr>
            <a:r>
              <a:rPr lang="tr-TR" sz="4000" b="1" cap="none" dirty="0" smtClean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tr-TR" sz="4000" b="1" cap="none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tr-TR" sz="4000" b="1" cap="none" dirty="0" smtClean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tr-TR" sz="4000" b="1" cap="none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tr-TR" sz="4000" b="1" cap="none" dirty="0" smtClean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tr-TR" sz="4000" b="1" cap="none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tr-TR" sz="4000" b="1" cap="none" dirty="0" smtClean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tr-TR" sz="4000" b="1" cap="none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tr-TR" sz="4000" b="1" cap="none" dirty="0">
                <a:solidFill>
                  <a:prstClr val="black"/>
                </a:solidFill>
                <a:latin typeface="Times New Roman"/>
                <a:ea typeface="Times New Roman"/>
              </a:rPr>
              <a:t>Öğretim Üyelerine</a:t>
            </a:r>
            <a:endParaRPr lang="tr-TR" sz="4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810797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32255"/>
            <a:ext cx="3312367" cy="20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7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02007"/>
            <a:ext cx="4878313" cy="5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7336"/>
            <a:ext cx="7344816" cy="475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13426"/>
            <a:ext cx="3024336" cy="281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867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8988"/>
            <a:ext cx="3563144" cy="184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7086"/>
            <a:ext cx="7056784" cy="485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4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23825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72" y="71246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246"/>
            <a:ext cx="8568952" cy="63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771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48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19"/>
            <a:ext cx="2770709" cy="139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85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000"/>
            <a:ext cx="889248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826"/>
            <a:ext cx="3130749" cy="157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031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08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940"/>
            <a:ext cx="8568953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2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" y="162247"/>
            <a:ext cx="8892480" cy="666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3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56933"/>
            <a:ext cx="3178696" cy="1143000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Ar-Ge projesi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2492896"/>
            <a:ext cx="7467600" cy="3268960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Amacı</a:t>
            </a:r>
            <a:r>
              <a:rPr lang="tr-TR" dirty="0"/>
              <a:t>, kapsamı, genel ve teknik tanımı, süresi, bütçesi, özel şartları, diğer kurum, kuruluş, gerçek </a:t>
            </a:r>
          </a:p>
          <a:p>
            <a:pPr marL="0" indent="0" algn="just">
              <a:buNone/>
            </a:pPr>
            <a:r>
              <a:rPr lang="tr-TR" dirty="0"/>
              <a:t>ve tüzel kişilerce sağlanacak aynî ve/veya nakdî destek tutarları, sonuçta doğacak fikri mülkiyet haklarının paylaşım </a:t>
            </a:r>
            <a:r>
              <a:rPr lang="tr-TR" dirty="0" smtClean="0"/>
              <a:t>esasları tespit </a:t>
            </a:r>
            <a:r>
              <a:rPr lang="tr-TR" dirty="0"/>
              <a:t>edilmiş ve Ar-Ge faaliyetlerinin her safhasını belirleyecek mahiyette ve bilimsel esaslar çerçevesinde </a:t>
            </a:r>
            <a:r>
              <a:rPr lang="tr-TR" dirty="0" smtClean="0"/>
              <a:t>hazırlanan projeyi</a:t>
            </a:r>
            <a:r>
              <a:rPr lang="tr-TR" dirty="0"/>
              <a:t>,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44" y="101282"/>
            <a:ext cx="4731286" cy="224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2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473075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6431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39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00" y="0"/>
            <a:ext cx="473075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4" y="1700808"/>
            <a:ext cx="7776864" cy="487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6482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18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20"/>
            <a:ext cx="473075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7488832" cy="49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5" y="536377"/>
            <a:ext cx="47815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47663"/>
            <a:ext cx="3754760" cy="70609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proje destekleri</a:t>
            </a:r>
            <a:endParaRPr lang="tr-TR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56894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85572"/>
            <a:ext cx="8025333" cy="476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8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4" y="152214"/>
            <a:ext cx="4384020" cy="226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4" y="1180182"/>
            <a:ext cx="410445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54" y="1988840"/>
            <a:ext cx="760182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1"/>
            <a:ext cx="380623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45656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7920880" cy="466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2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95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776864" cy="47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58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85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2"/>
            <a:ext cx="7605198" cy="46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0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16824" cy="455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9" y="6399761"/>
            <a:ext cx="7256475" cy="23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8" y="548680"/>
            <a:ext cx="658177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0489"/>
            <a:ext cx="1531639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9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564637" cy="495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2781360" cy="34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88" y="260648"/>
            <a:ext cx="169917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53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70485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39570" cy="86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2330"/>
            <a:ext cx="1335087" cy="14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2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3" y="578374"/>
            <a:ext cx="8505183" cy="46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632255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3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74638"/>
            <a:ext cx="7924800" cy="11430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DÜNYADA TEKNOPARKLAR</a:t>
            </a:r>
            <a:endParaRPr lang="tr-TR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82" y="125552"/>
            <a:ext cx="389618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52928" cy="400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7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074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6332"/>
            <a:ext cx="7704856" cy="368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" y="628749"/>
            <a:ext cx="5438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1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92696"/>
            <a:ext cx="3024336" cy="1143000"/>
          </a:xfrm>
        </p:spPr>
        <p:txBody>
          <a:bodyPr>
            <a:normAutofit fontScale="90000"/>
          </a:bodyPr>
          <a:lstStyle/>
          <a:p>
            <a:pPr algn="just">
              <a:lnSpc>
                <a:spcPts val="1125"/>
              </a:lnSpc>
              <a:spcAft>
                <a:spcPts val="750"/>
              </a:spcAft>
            </a:pPr>
            <a:r>
              <a:rPr lang="tr-TR" sz="3200" b="1" dirty="0" smtClean="0">
                <a:latin typeface="Arial"/>
                <a:ea typeface="Times New Roman"/>
              </a:rPr>
              <a:t/>
            </a:r>
            <a:br>
              <a:rPr lang="tr-TR" sz="3200" b="1" dirty="0" smtClean="0">
                <a:latin typeface="Arial"/>
                <a:ea typeface="Times New Roman"/>
              </a:rPr>
            </a:br>
            <a:r>
              <a:rPr lang="tr-TR" sz="3200" b="1" dirty="0">
                <a:latin typeface="Arial"/>
                <a:ea typeface="Times New Roman"/>
              </a:rPr>
              <a:t/>
            </a:r>
            <a:br>
              <a:rPr lang="tr-TR" sz="3200" b="1" dirty="0">
                <a:latin typeface="Arial"/>
                <a:ea typeface="Times New Roman"/>
              </a:rPr>
            </a:br>
            <a:r>
              <a:rPr lang="tr-TR" sz="3200" b="1" dirty="0" smtClean="0">
                <a:latin typeface="Arial"/>
                <a:ea typeface="Times New Roman"/>
              </a:rPr>
              <a:t/>
            </a:r>
            <a:br>
              <a:rPr lang="tr-TR" sz="3200" b="1" dirty="0" smtClean="0">
                <a:latin typeface="Arial"/>
                <a:ea typeface="Times New Roman"/>
              </a:rPr>
            </a:br>
            <a:r>
              <a:rPr lang="tr-TR" sz="3200" b="1" dirty="0">
                <a:latin typeface="Arial"/>
                <a:ea typeface="Times New Roman"/>
              </a:rPr>
              <a:t/>
            </a:r>
            <a:br>
              <a:rPr lang="tr-TR" sz="3200" b="1" dirty="0">
                <a:latin typeface="Arial"/>
                <a:ea typeface="Times New Roman"/>
              </a:rPr>
            </a:br>
            <a:r>
              <a:rPr lang="tr-TR" sz="3200" b="1" dirty="0" smtClean="0">
                <a:latin typeface="Arial"/>
                <a:ea typeface="Times New Roman"/>
              </a:rPr>
              <a:t/>
            </a:r>
            <a:br>
              <a:rPr lang="tr-TR" sz="3200" b="1" dirty="0" smtClean="0">
                <a:latin typeface="Arial"/>
                <a:ea typeface="Times New Roman"/>
              </a:rPr>
            </a:br>
            <a:r>
              <a:rPr lang="tr-TR" sz="3200" b="1" dirty="0">
                <a:latin typeface="Arial"/>
                <a:ea typeface="Times New Roman"/>
              </a:rPr>
              <a:t/>
            </a:r>
            <a:br>
              <a:rPr lang="tr-TR" sz="3200" b="1" dirty="0">
                <a:latin typeface="Arial"/>
                <a:ea typeface="Times New Roman"/>
              </a:rPr>
            </a:br>
            <a:r>
              <a:rPr lang="tr-TR" sz="3200" b="1" dirty="0" smtClean="0">
                <a:latin typeface="Arial"/>
                <a:ea typeface="Times New Roman"/>
              </a:rPr>
              <a:t>HEDEFLERİ</a:t>
            </a:r>
            <a:r>
              <a:rPr lang="tr-TR" sz="4800" dirty="0">
                <a:latin typeface="Times New Roman"/>
                <a:ea typeface="Times New Roman"/>
              </a:rPr>
              <a:t/>
            </a:r>
            <a:br>
              <a:rPr lang="tr-TR" sz="4800" dirty="0">
                <a:latin typeface="Times New Roman"/>
                <a:ea typeface="Times New Roman"/>
              </a:rPr>
            </a:b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9" y="2084898"/>
            <a:ext cx="792088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3705225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6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540860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84" y="116632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488832" cy="571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6" y="1700808"/>
            <a:ext cx="810072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" y="562085"/>
            <a:ext cx="5904656" cy="63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56" y="116631"/>
            <a:ext cx="2771800" cy="152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0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825"/>
            <a:ext cx="3706813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4" y="1227137"/>
            <a:ext cx="7890047" cy="53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610</TotalTime>
  <Words>73</Words>
  <Application>Microsoft Office PowerPoint</Application>
  <PresentationFormat>Ekran Gösterisi (4:3)</PresentationFormat>
  <Paragraphs>16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Cumba</vt:lpstr>
      <vt:lpstr>TEKNOLOJİ GELİŞTİRME BÖLGELERİ</vt:lpstr>
      <vt:lpstr>PowerPoint Sunusu</vt:lpstr>
      <vt:lpstr>PowerPoint Sunusu</vt:lpstr>
      <vt:lpstr>DÜNYADA TEKNOPARKLAR</vt:lpstr>
      <vt:lpstr>PowerPoint Sunusu</vt:lpstr>
      <vt:lpstr>      HEDEFLERİ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1) Yönetici Şirketlere; </vt:lpstr>
      <vt:lpstr>Girişimcilere</vt:lpstr>
      <vt:lpstr>         Öğretim Üyelerine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Ar-Ge projesi</vt:lpstr>
      <vt:lpstr>PowerPoint Sunusu</vt:lpstr>
      <vt:lpstr>PowerPoint Sunusu</vt:lpstr>
      <vt:lpstr>PowerPoint Sunusu</vt:lpstr>
      <vt:lpstr> proje destekleri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TEKNOLOJİ GELİŞTİRME BÖLGELERİ</dc:title>
  <dc:creator>Horuklu</dc:creator>
  <cp:lastModifiedBy>Horuklu</cp:lastModifiedBy>
  <cp:revision>82</cp:revision>
  <dcterms:created xsi:type="dcterms:W3CDTF">2014-02-14T13:47:07Z</dcterms:created>
  <dcterms:modified xsi:type="dcterms:W3CDTF">2014-03-27T10:12:22Z</dcterms:modified>
</cp:coreProperties>
</file>